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</p:sldMasterIdLst>
  <p:notesMasterIdLst>
    <p:notesMasterId r:id="rId6"/>
  </p:notesMasterIdLst>
  <p:handoutMasterIdLst>
    <p:handoutMasterId r:id="rId7"/>
  </p:handoutMasterIdLst>
  <p:sldIdLst>
    <p:sldId id="446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B4"/>
    <a:srgbClr val="1D8CCC"/>
    <a:srgbClr val="FF6000"/>
    <a:srgbClr val="F1F0F0"/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9540-9273-DB41-9E9B-DE9B7038E0C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338D3-C546-BD4E-A526-9F908C659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7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06C1A-8A69-0244-AE98-FF597428331F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1AC1-3687-C14E-BC1C-D3B1A06A8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4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5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3027363"/>
            <a:ext cx="6400800" cy="861191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986453"/>
            <a:ext cx="4114800" cy="523635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5" y="2562932"/>
            <a:ext cx="1482351" cy="2492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4008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09779"/>
            <a:ext cx="3886200" cy="2673346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7650"/>
            <a:ext cx="3886200" cy="32004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1517650"/>
            <a:ext cx="3886200" cy="32004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00600" y="2009779"/>
            <a:ext cx="3886200" cy="2673346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4008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09779"/>
            <a:ext cx="3886200" cy="2673346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7650"/>
            <a:ext cx="3886200" cy="32004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1517650"/>
            <a:ext cx="3886200" cy="32004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00600" y="2009779"/>
            <a:ext cx="3886200" cy="2673346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4008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sz="1600" baseline="0"/>
            </a:lvl1pPr>
            <a:lvl2pPr marL="365760" indent="-18288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Bullet level one is 16pt Arial with 20pt line spacing and an 8pt paragraph spacing after </a:t>
            </a:r>
          </a:p>
          <a:p>
            <a:pPr lvl="1"/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7904"/>
            <a:ext cx="2438400" cy="32004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1517904"/>
            <a:ext cx="2438400" cy="32004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48400" y="1517904"/>
            <a:ext cx="2438400" cy="320040"/>
          </a:xfrm>
          <a:solidFill>
            <a:schemeClr val="tx2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3528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40080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sz="1600" baseline="0"/>
            </a:lvl1pPr>
            <a:lvl2pPr marL="365760" indent="-18288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sz="1400" baseline="0"/>
            </a:lvl2pPr>
          </a:lstStyle>
          <a:p>
            <a:pPr lvl="0"/>
            <a:r>
              <a:rPr lang="en-US"/>
              <a:t>Bullet level one is 16pt Arial with 20pt line spacing and an 8pt paragraph spacing after </a:t>
            </a:r>
          </a:p>
          <a:p>
            <a:pPr lvl="1"/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7904"/>
            <a:ext cx="2438400" cy="32004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1517904"/>
            <a:ext cx="2438400" cy="32004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48400" y="1517904"/>
            <a:ext cx="2438400" cy="320040"/>
          </a:xfrm>
          <a:solidFill>
            <a:schemeClr val="accent5"/>
          </a:solidFill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4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Subhead in Arial 14pt bold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3528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0" y="2011680"/>
            <a:ext cx="2438400" cy="2671445"/>
          </a:xfrm>
        </p:spPr>
        <p:txBody>
          <a:bodyPr>
            <a:noAutofit/>
          </a:bodyPr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630" indent="-28575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182880" lvl="0" indent="-18288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Bullet level one is 16pt Arial with 20pt line spacing and an 8pt paragraph spacing after </a:t>
            </a:r>
          </a:p>
          <a:p>
            <a:pPr marL="365760" lvl="1" indent="-182880" algn="l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.AppleSystemUIFont" charset="-120"/>
              <a:buChar char="–"/>
            </a:pPr>
            <a:r>
              <a:rPr lang="en-US"/>
              <a:t>Second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 hasCustomPrompt="1"/>
          </p:nvPr>
        </p:nvSpPr>
        <p:spPr>
          <a:xfrm>
            <a:off x="4800600" y="2217843"/>
            <a:ext cx="3886200" cy="2465281"/>
          </a:xfrm>
        </p:spPr>
        <p:txBody>
          <a:bodyPr lIns="91440" tIns="731520" bIns="91440" anchor="t" anchorCtr="0"/>
          <a:lstStyle>
            <a:lvl1pPr marL="0" indent="0" algn="ctr">
              <a:buNone/>
              <a:defRPr sz="900" b="1"/>
            </a:lvl1pPr>
          </a:lstStyle>
          <a:p>
            <a:r>
              <a:rPr lang="en-US"/>
              <a:t>Click to create and then enter chart information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1887697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600" y="2183072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1887697"/>
            <a:ext cx="3886200" cy="2795428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5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Two Line Headlin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7" name="Picture 1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1" name="Chart Placeholder 12"/>
          <p:cNvSpPr>
            <a:spLocks noGrp="1"/>
          </p:cNvSpPr>
          <p:nvPr>
            <p:ph type="chart" sz="quarter" idx="16" hasCustomPrompt="1"/>
          </p:nvPr>
        </p:nvSpPr>
        <p:spPr>
          <a:xfrm>
            <a:off x="4800600" y="2217843"/>
            <a:ext cx="3886200" cy="2465281"/>
          </a:xfrm>
        </p:spPr>
        <p:txBody>
          <a:bodyPr lIns="91440" tIns="731520" bIns="91440" anchor="t" anchorCtr="0"/>
          <a:lstStyle>
            <a:lvl1pPr marL="0" indent="0" algn="ctr">
              <a:buNone/>
              <a:defRPr sz="900" b="1"/>
            </a:lvl1pPr>
          </a:lstStyle>
          <a:p>
            <a:r>
              <a:rPr lang="en-US"/>
              <a:t>Click to create and then enter chart information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1887697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6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600" y="2183072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1887697"/>
            <a:ext cx="3886200" cy="2795428"/>
          </a:xfrm>
        </p:spPr>
        <p:txBody>
          <a:bodyPr>
            <a:noAutofit/>
          </a:bodyPr>
          <a:lstStyle>
            <a:lvl1pPr marL="182880" indent="-18288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charset="0"/>
              <a:buChar char="•"/>
              <a:defRPr sz="1800" baseline="0"/>
            </a:lvl1pPr>
            <a:lvl2pPr marL="4572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.AppleSystemUIFont" charset="-120"/>
              <a:buChar char="–"/>
              <a:defRPr sz="1600" baseline="0"/>
            </a:lvl2pPr>
            <a:lvl3pPr marL="685800" indent="-228600">
              <a:lnSpc>
                <a:spcPts val="18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ourier New" charset="0"/>
              <a:buChar char="o"/>
              <a:defRPr sz="1400" baseline="0"/>
            </a:lvl3pPr>
          </a:lstStyle>
          <a:p>
            <a:pPr lvl="0"/>
            <a:r>
              <a:rPr lang="en-US"/>
              <a:t>Bullet level one is 18pt Arial with 21pt line spacing and a 9pt space after </a:t>
            </a:r>
          </a:p>
          <a:p>
            <a:pPr lvl="1"/>
            <a:r>
              <a:rPr lang="en-US"/>
              <a:t>Second level bullets are 16pt Arial with 20pt line spacing and an 8pt space after</a:t>
            </a:r>
          </a:p>
          <a:p>
            <a:pPr lvl="2"/>
            <a:r>
              <a:rPr lang="en-US"/>
              <a:t>Third level bullets are 14pt with an 18pt line spacing and a 7pt space after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27714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/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8983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57200" y="18216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00600" y="18216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800600" y="1518983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078465"/>
            <a:ext cx="3886200" cy="2604660"/>
          </a:xfrm>
        </p:spPr>
        <p:txBody>
          <a:bodyPr tIns="91440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 hasCustomPrompt="1"/>
          </p:nvPr>
        </p:nvSpPr>
        <p:spPr>
          <a:xfrm>
            <a:off x="4800600" y="2078465"/>
            <a:ext cx="3886200" cy="2604660"/>
          </a:xfrm>
        </p:spPr>
        <p:txBody>
          <a:bodyPr tIns="914400"/>
          <a:lstStyle>
            <a:lvl1pPr marL="0" indent="0" algn="ctr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77824"/>
            <a:ext cx="8229600" cy="627714"/>
          </a:xfrm>
        </p:spPr>
        <p:txBody>
          <a:bodyPr anchor="t" anchorCtr="0"/>
          <a:lstStyle>
            <a:lvl1pPr>
              <a:lnSpc>
                <a:spcPts val="2800"/>
              </a:lnSpc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518983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57200" y="18216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00600" y="182161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800600" y="1518983"/>
            <a:ext cx="3886200" cy="260604"/>
          </a:xfrm>
          <a:noFill/>
        </p:spPr>
        <p:txBody>
          <a:bodyPr rIns="0" anchor="t" anchorCtr="0"/>
          <a:lstStyle>
            <a:lvl1pPr mar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Chart subhead in Arial 16pt bold</a:t>
            </a:r>
          </a:p>
        </p:txBody>
      </p:sp>
      <p:sp>
        <p:nvSpPr>
          <p:cNvPr id="24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2078465"/>
            <a:ext cx="3886200" cy="2604660"/>
          </a:xfrm>
        </p:spPr>
        <p:txBody>
          <a:bodyPr tIns="91440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25" name="Chart Placeholder 11"/>
          <p:cNvSpPr>
            <a:spLocks noGrp="1"/>
          </p:cNvSpPr>
          <p:nvPr>
            <p:ph type="chart" sz="quarter" idx="20" hasCustomPrompt="1"/>
          </p:nvPr>
        </p:nvSpPr>
        <p:spPr>
          <a:xfrm>
            <a:off x="4800600" y="2078465"/>
            <a:ext cx="3886200" cy="2604660"/>
          </a:xfrm>
        </p:spPr>
        <p:txBody>
          <a:bodyPr tIns="914400"/>
          <a:lstStyle>
            <a:lvl1pPr marL="0" indent="0" algn="ctr" defTabSz="685783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8952"/>
            <a:ext cx="8229600" cy="581025"/>
          </a:xfrm>
        </p:spPr>
        <p:txBody>
          <a:bodyPr anchor="t" anchorCtr="0"/>
          <a:lstStyle>
            <a:lvl1pPr>
              <a:lnSpc>
                <a:spcPts val="2600"/>
              </a:lnSpc>
              <a:defRPr sz="2400" baseline="0"/>
            </a:lvl1pPr>
          </a:lstStyle>
          <a:p>
            <a:r>
              <a:rPr lang="en-US"/>
              <a:t>Smaller single headlines are Arial 24pt</a:t>
            </a:r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1517650"/>
            <a:ext cx="3886200" cy="1054103"/>
          </a:xfrm>
        </p:spPr>
        <p:txBody>
          <a:bodyPr tIns="91440" rIns="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207179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457200" y="15098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800600" y="15098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hart Placeholder 7"/>
          <p:cNvSpPr>
            <a:spLocks noGrp="1"/>
          </p:cNvSpPr>
          <p:nvPr>
            <p:ph type="chart" sz="quarter" idx="27" hasCustomPrompt="1"/>
          </p:nvPr>
        </p:nvSpPr>
        <p:spPr>
          <a:xfrm>
            <a:off x="4800600" y="1517650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 hasCustomPrompt="1"/>
          </p:nvPr>
        </p:nvSpPr>
        <p:spPr>
          <a:xfrm>
            <a:off x="457200" y="3327076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57200" y="332999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4800600" y="33227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hart Placeholder 7"/>
          <p:cNvSpPr>
            <a:spLocks noGrp="1"/>
          </p:cNvSpPr>
          <p:nvPr>
            <p:ph type="chart" sz="quarter" idx="31" hasCustomPrompt="1"/>
          </p:nvPr>
        </p:nvSpPr>
        <p:spPr>
          <a:xfrm>
            <a:off x="4800600" y="3327076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1207179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3027363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3027363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,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20" name="Picture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8952"/>
            <a:ext cx="8229600" cy="581025"/>
          </a:xfrm>
        </p:spPr>
        <p:txBody>
          <a:bodyPr anchor="t" anchorCtr="0"/>
          <a:lstStyle>
            <a:lvl1pPr>
              <a:lnSpc>
                <a:spcPts val="2600"/>
              </a:lnSpc>
              <a:defRPr sz="24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Smaller single headlines are Arial 24pt</a:t>
            </a:r>
          </a:p>
        </p:txBody>
      </p:sp>
      <p:sp>
        <p:nvSpPr>
          <p:cNvPr id="36" name="Chart Placeholder 7"/>
          <p:cNvSpPr>
            <a:spLocks noGrp="1"/>
          </p:cNvSpPr>
          <p:nvPr>
            <p:ph type="chart" sz="quarter" idx="19" hasCustomPrompt="1"/>
          </p:nvPr>
        </p:nvSpPr>
        <p:spPr>
          <a:xfrm>
            <a:off x="457200" y="1517650"/>
            <a:ext cx="3886200" cy="1054103"/>
          </a:xfrm>
        </p:spPr>
        <p:txBody>
          <a:bodyPr tIns="91440" rIns="0"/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207179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457200" y="15098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800600" y="1509813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hart Placeholder 7"/>
          <p:cNvSpPr>
            <a:spLocks noGrp="1"/>
          </p:cNvSpPr>
          <p:nvPr>
            <p:ph type="chart" sz="quarter" idx="27" hasCustomPrompt="1"/>
          </p:nvPr>
        </p:nvSpPr>
        <p:spPr>
          <a:xfrm>
            <a:off x="4800600" y="1517650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1" name="Chart Placeholder 7"/>
          <p:cNvSpPr>
            <a:spLocks noGrp="1"/>
          </p:cNvSpPr>
          <p:nvPr>
            <p:ph type="chart" sz="quarter" idx="28" hasCustomPrompt="1"/>
          </p:nvPr>
        </p:nvSpPr>
        <p:spPr>
          <a:xfrm>
            <a:off x="457200" y="3327076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57200" y="3329997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4800600" y="3322738"/>
            <a:ext cx="38862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hart Placeholder 7"/>
          <p:cNvSpPr>
            <a:spLocks noGrp="1"/>
          </p:cNvSpPr>
          <p:nvPr>
            <p:ph type="chart" sz="quarter" idx="31" hasCustomPrompt="1"/>
          </p:nvPr>
        </p:nvSpPr>
        <p:spPr>
          <a:xfrm>
            <a:off x="4800600" y="3327076"/>
            <a:ext cx="3886200" cy="1054103"/>
          </a:xfrm>
        </p:spPr>
        <p:txBody>
          <a:bodyPr tIns="91440" rIns="0"/>
          <a:lstStyle>
            <a:lvl1pPr marL="0" indent="0" algn="ctr" defTabSz="685783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None/>
              <a:defRPr lang="en-US" sz="11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create a new chart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1207179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3027363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3027363"/>
            <a:ext cx="3886200" cy="260604"/>
          </a:xfrm>
          <a:noFill/>
        </p:spPr>
        <p:txBody>
          <a:bodyPr rIns="0"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Chart subhead in Arial 14pt bold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2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3027363"/>
            <a:ext cx="6400800" cy="861191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986453"/>
            <a:ext cx="4114800" cy="523635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5" y="2562932"/>
            <a:ext cx="1482351" cy="2492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eader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425051"/>
            <a:ext cx="8229600" cy="861191"/>
          </a:xfrm>
        </p:spPr>
        <p:txBody>
          <a:bodyPr rIns="0" anchor="b" anchorCtr="0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in Arial 30pt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409720"/>
            <a:ext cx="5791200" cy="765175"/>
          </a:xfrm>
        </p:spPr>
        <p:txBody>
          <a:bodyPr rIns="0"/>
          <a:lstStyle>
            <a:lvl1pPr marL="0" indent="0" algn="r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683125"/>
            <a:ext cx="1143000" cy="1921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425051"/>
            <a:ext cx="8229600" cy="861191"/>
          </a:xfrm>
        </p:spPr>
        <p:txBody>
          <a:bodyPr rIns="0" anchor="b" anchorCtr="0">
            <a:noAutofit/>
          </a:bodyPr>
          <a:lstStyle>
            <a:lvl1pPr algn="r">
              <a:lnSpc>
                <a:spcPts val="3200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in Arial 30pt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409720"/>
            <a:ext cx="5791200" cy="765175"/>
          </a:xfrm>
        </p:spPr>
        <p:txBody>
          <a:bodyPr rIns="0"/>
          <a:lstStyle>
            <a:lvl1pPr marL="0" indent="0" algn="r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683848"/>
            <a:ext cx="1143000" cy="1907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, 1/3 Photo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457200"/>
            <a:ext cx="2895600" cy="46863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 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882776"/>
            <a:ext cx="3886201" cy="280035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61291"/>
            <a:ext cx="5334000" cy="730585"/>
          </a:xfrm>
        </p:spPr>
        <p:txBody>
          <a:bodyPr/>
          <a:lstStyle/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, 1/3 Photo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457200"/>
            <a:ext cx="2895600" cy="46863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 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882776"/>
            <a:ext cx="3886201" cy="280035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61291"/>
            <a:ext cx="5334000" cy="73058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3 Photo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2895600" cy="46863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</a:t>
            </a:r>
            <a:br>
              <a:rPr lang="en-US"/>
            </a:br>
            <a:r>
              <a:rPr lang="en-US"/>
              <a:t>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52800" y="1828800"/>
            <a:ext cx="5333999" cy="280035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3352800" y="457200"/>
            <a:ext cx="5334000" cy="1130060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3 Photo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2895600" cy="4686300"/>
          </a:xfrm>
          <a:solidFill>
            <a:schemeClr val="bg2"/>
          </a:solidFill>
        </p:spPr>
        <p:txBody>
          <a:bodyPr lIns="457200" tIns="457200" rIns="4572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1/3 PAGE PICTURE</a:t>
            </a:r>
            <a:br>
              <a:rPr lang="en-US"/>
            </a:br>
            <a:r>
              <a:rPr lang="en-US"/>
              <a:t>PLACEHOLDER</a:t>
            </a:r>
            <a:br>
              <a:rPr lang="en-US"/>
            </a:br>
            <a:r>
              <a:rPr lang="en-US"/>
              <a:t> Click here, and then navigate to the Discover corporate presentation photo library to place </a:t>
            </a:r>
            <a:br>
              <a:rPr lang="en-US"/>
            </a:br>
            <a:r>
              <a:rPr lang="en-US"/>
              <a:t>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52800" y="1828800"/>
            <a:ext cx="5333999" cy="280035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3352800" y="457200"/>
            <a:ext cx="5334000" cy="1130060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/2 Photo on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4343400" cy="4686300"/>
          </a:xfrm>
          <a:solidFill>
            <a:schemeClr val="bg2"/>
          </a:solidFill>
        </p:spPr>
        <p:txBody>
          <a:bodyPr lIns="457200" tIns="457200" rIns="457200" anchor="t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1/2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600" y="1828800"/>
            <a:ext cx="3886199" cy="280035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4800600" y="457200"/>
            <a:ext cx="3886200" cy="1130060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Arial 26pt with 28pt line spacing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9" name="Title 11"/>
          <p:cNvSpPr>
            <a:spLocks noGrp="1"/>
          </p:cNvSpPr>
          <p:nvPr>
            <p:ph type="title" hasCustomPrompt="1"/>
          </p:nvPr>
        </p:nvSpPr>
        <p:spPr>
          <a:xfrm>
            <a:off x="2286000" y="3027363"/>
            <a:ext cx="6400800" cy="861191"/>
          </a:xfrm>
        </p:spPr>
        <p:txBody>
          <a:bodyPr rIns="0" anchor="t" anchorCtr="0">
            <a:noAutofit/>
          </a:bodyPr>
          <a:lstStyle>
            <a:lvl1pPr algn="r">
              <a:lnSpc>
                <a:spcPts val="34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set in Arial 32pt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986453"/>
            <a:ext cx="4114800" cy="523635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Business Unit Name or Logo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5" y="2563869"/>
            <a:ext cx="1482351" cy="2473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/2 Photo on Left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4343400" cy="4686300"/>
          </a:xfrm>
          <a:solidFill>
            <a:schemeClr val="bg2"/>
          </a:solidFill>
        </p:spPr>
        <p:txBody>
          <a:bodyPr lIns="457200" tIns="457200" rIns="457200" anchor="t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1/2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600" y="1828800"/>
            <a:ext cx="3886199" cy="280035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content is set in Arial 16pt type with 20pt line spacing. Paragraphs have an 8pt space after.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4800600" y="457200"/>
            <a:ext cx="3886200" cy="1130060"/>
          </a:xfrm>
        </p:spPr>
        <p:txBody>
          <a:bodyPr rIns="0">
            <a:noAutofit/>
          </a:bodyPr>
          <a:lstStyle>
            <a:lvl1pPr>
              <a:defRPr sz="2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/3 Photo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5791200" cy="4686300"/>
          </a:xfrm>
          <a:solidFill>
            <a:schemeClr val="bg2"/>
          </a:solidFill>
        </p:spPr>
        <p:txBody>
          <a:bodyPr lIns="1188720" tIns="914400" rIns="1188720"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2/3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48400" y="920750"/>
            <a:ext cx="2438400" cy="3762375"/>
          </a:xfrm>
        </p:spPr>
        <p:txBody>
          <a:bodyPr>
            <a:noAutofit/>
          </a:bodyPr>
          <a:lstStyle>
            <a:lvl1pPr marL="0" marR="0" indent="0" algn="l" defTabSz="68578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2/3 photo with body content set in Arial 18pt type with 21pt line spacing. Paragraphs have a 9pt space after.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/3 Photo,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5791200" cy="4686300"/>
          </a:xfrm>
          <a:solidFill>
            <a:schemeClr val="bg2"/>
          </a:solidFill>
        </p:spPr>
        <p:txBody>
          <a:bodyPr lIns="1188720" tIns="914400" rIns="1188720"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2/3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48400" y="920750"/>
            <a:ext cx="2438400" cy="3762375"/>
          </a:xfrm>
        </p:spPr>
        <p:txBody>
          <a:bodyPr>
            <a:noAutofit/>
          </a:bodyPr>
          <a:lstStyle>
            <a:lvl1pPr marL="0" marR="0" indent="0" algn="l" defTabSz="68578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2/3 photo with body content set in Arial 18pt type with 21pt line spacing. Paragraphs have a 9pt space after.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9144000" cy="4686300"/>
          </a:xfrm>
          <a:solidFill>
            <a:schemeClr val="bg2"/>
          </a:solidFill>
        </p:spPr>
        <p:txBody>
          <a:bodyPr lIns="1828800" tIns="365760" rIns="18288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1882775"/>
            <a:ext cx="3352800" cy="1828800"/>
          </a:xfrm>
          <a:solidFill>
            <a:schemeClr val="tx1"/>
          </a:solidFill>
        </p:spPr>
        <p:txBody>
          <a:bodyPr lIns="365760" rIns="457200" anchor="ctr" anchorCtr="0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callout text.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Full Photo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7200"/>
            <a:ext cx="9144000" cy="4686300"/>
          </a:xfrm>
          <a:solidFill>
            <a:schemeClr val="bg2"/>
          </a:solidFill>
        </p:spPr>
        <p:txBody>
          <a:bodyPr lIns="1828800" tIns="365760" rIns="182880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PAGE PICTURE PLACEHOLDER</a:t>
            </a:r>
            <a:br>
              <a:rPr lang="en-US"/>
            </a:br>
            <a:r>
              <a:rPr lang="en-US"/>
              <a:t>Click here, and then navigate to the Discover corporate presentation photo library to place an image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1882775"/>
            <a:ext cx="3352800" cy="1828800"/>
          </a:xfrm>
          <a:solidFill>
            <a:schemeClr val="tx1"/>
          </a:solidFill>
        </p:spPr>
        <p:txBody>
          <a:bodyPr lIns="365760" rIns="457200" anchor="ctr" anchorCtr="0"/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callout text.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ircles 1, Clos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81"/>
          <a:stretch/>
        </p:blipFill>
        <p:spPr>
          <a:xfrm>
            <a:off x="-1" y="-1"/>
            <a:ext cx="9144000" cy="46318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2438"/>
            <a:ext cx="8229600" cy="701016"/>
          </a:xfrm>
        </p:spPr>
        <p:txBody>
          <a:bodyPr rIns="0" anchor="b" anchorCtr="0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Closure Text Is Arial 36pt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683125"/>
            <a:ext cx="1143000" cy="192186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Clos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6928"/>
            <a:ext cx="8229600" cy="701016"/>
          </a:xfrm>
        </p:spPr>
        <p:txBody>
          <a:bodyPr rIns="0" anchor="b" anchorCtr="0">
            <a:noAutofit/>
          </a:bodyPr>
          <a:lstStyle>
            <a:lvl1pPr algn="r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Closure Text Is Arial 36pt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683848"/>
            <a:ext cx="1143000" cy="1907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40264" y="1236825"/>
            <a:ext cx="245533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600"/>
              <a:t>Contents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895600" y="1882775"/>
            <a:ext cx="5791200" cy="280035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="0" i="0" baseline="0"/>
            </a:lvl1pPr>
          </a:lstStyle>
          <a:p>
            <a:pPr lvl="0"/>
            <a:r>
              <a:rPr lang="en-US"/>
              <a:t>Click to edit contents and slide number	00</a:t>
            </a:r>
          </a:p>
        </p:txBody>
      </p:sp>
    </p:spTree>
    <p:extLst>
      <p:ext uri="{BB962C8B-B14F-4D97-AF65-F5344CB8AC3E}">
        <p14:creationId xmlns:p14="http://schemas.microsoft.com/office/powerpoint/2010/main" val="52468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40264" y="1236825"/>
            <a:ext cx="245533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60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895600" y="1882775"/>
            <a:ext cx="5791200" cy="2800350"/>
          </a:xfrm>
        </p:spPr>
        <p:txBody>
          <a:bodyPr/>
          <a:lstStyle>
            <a:lvl1pPr marL="0" indent="0" algn="l">
              <a:lnSpc>
                <a:spcPts val="2000"/>
              </a:lnSpc>
              <a:spcAft>
                <a:spcPts val="800"/>
              </a:spcAft>
              <a:buNone/>
              <a:defRPr sz="1600" baseline="0"/>
            </a:lvl1pPr>
          </a:lstStyle>
          <a:p>
            <a:pPr lvl="0"/>
            <a:r>
              <a:rPr lang="en-US"/>
              <a:t>Click to edit contents and slide number	00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59536"/>
            <a:ext cx="5334000" cy="73152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882775"/>
            <a:ext cx="5791200" cy="280035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5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5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2 Line Head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59536"/>
            <a:ext cx="5334000" cy="731520"/>
          </a:xfrm>
        </p:spPr>
        <p:txBody>
          <a:bodyPr>
            <a:noAutofit/>
          </a:bodyPr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882775"/>
            <a:ext cx="5791200" cy="2800350"/>
          </a:xfrm>
        </p:spPr>
        <p:txBody>
          <a:bodyPr>
            <a:noAutofit/>
          </a:bodyPr>
          <a:lstStyle>
            <a:lvl1pPr marL="182880" indent="-182880">
              <a:lnSpc>
                <a:spcPts val="24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baseline="0"/>
            </a:lvl1pPr>
            <a:lvl2pPr marL="457200" indent="-228600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CambriaMath" charset="0"/>
              <a:buChar char="⎯"/>
              <a:defRPr sz="1800"/>
            </a:lvl2pPr>
            <a:lvl3pPr marL="685800" indent="-228600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buFont typeface="Courier New" charset="0"/>
              <a:buChar char="o"/>
              <a:defRPr sz="1600" baseline="0"/>
            </a:lvl3pPr>
          </a:lstStyle>
          <a:p>
            <a:pPr lvl="0"/>
            <a:r>
              <a:rPr lang="en-US"/>
              <a:t>Bullet point information is Arial 20pt, with 24pt line spacing and 10pt space after</a:t>
            </a:r>
          </a:p>
          <a:p>
            <a:pPr lvl="1"/>
            <a:r>
              <a:rPr lang="en-US"/>
              <a:t>Second level bullet points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80618"/>
            <a:ext cx="8229600" cy="637032"/>
          </a:xfrm>
        </p:spPr>
        <p:txBody>
          <a:bodyPr anchor="t" anchorCtr="0"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80618"/>
            <a:ext cx="8229600" cy="637032"/>
          </a:xfrm>
        </p:spPr>
        <p:txBody>
          <a:bodyPr anchor="t" anchorCtr="0">
            <a:noAutofit/>
          </a:bodyPr>
          <a:lstStyle>
            <a:lvl1pPr>
              <a:lnSpc>
                <a:spcPts val="28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48090" y="25908"/>
            <a:ext cx="3795712" cy="303213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2818"/>
            <a:ext cx="1280160" cy="352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61291"/>
            <a:ext cx="5334000" cy="7305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Headlines are Arial 26pt with 28pt line spacing and set in title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2775"/>
            <a:ext cx="5791200" cy="280035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Bullet point information is Arial 20pt with 24pt line spacing and 10pt space after</a:t>
            </a:r>
          </a:p>
          <a:p>
            <a:pPr lvl="1"/>
            <a:r>
              <a:rPr lang="en-US"/>
              <a:t>Second level bullets are Arial 18pt with 21pt line spacing and 9pt space after</a:t>
            </a:r>
          </a:p>
          <a:p>
            <a:pPr lvl="2"/>
            <a:r>
              <a:rPr lang="en-US"/>
              <a:t>Third level bullets are 16pt with 20pt line spacing and 8pt space after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8863"/>
            <a:ext cx="1828800" cy="2746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©2018 Discover Financial Services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4868862"/>
            <a:ext cx="1828800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7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89" y="-4267"/>
            <a:ext cx="1280160" cy="46573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585849" y="129413"/>
            <a:ext cx="1" cy="192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0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950" r:id="rId2"/>
    <p:sldLayoutId id="2147483953" r:id="rId3"/>
    <p:sldLayoutId id="2147483951" r:id="rId4"/>
    <p:sldLayoutId id="2147483954" r:id="rId5"/>
    <p:sldLayoutId id="2147483886" r:id="rId6"/>
    <p:sldLayoutId id="2147483955" r:id="rId7"/>
    <p:sldLayoutId id="2147483888" r:id="rId8"/>
    <p:sldLayoutId id="2147483956" r:id="rId9"/>
    <p:sldLayoutId id="2147483898" r:id="rId10"/>
    <p:sldLayoutId id="2147483957" r:id="rId11"/>
    <p:sldLayoutId id="2147483894" r:id="rId12"/>
    <p:sldLayoutId id="2147483958" r:id="rId13"/>
    <p:sldLayoutId id="2147483892" r:id="rId14"/>
    <p:sldLayoutId id="2147483959" r:id="rId15"/>
    <p:sldLayoutId id="2147483906" r:id="rId16"/>
    <p:sldLayoutId id="2147483960" r:id="rId17"/>
    <p:sldLayoutId id="2147483908" r:id="rId18"/>
    <p:sldLayoutId id="2147483961" r:id="rId19"/>
    <p:sldLayoutId id="2147483910" r:id="rId20"/>
    <p:sldLayoutId id="2147483962" r:id="rId21"/>
    <p:sldLayoutId id="2147483913" r:id="rId22"/>
    <p:sldLayoutId id="2147483915" r:id="rId23"/>
    <p:sldLayoutId id="2147483964" r:id="rId24"/>
    <p:sldLayoutId id="2147483929" r:id="rId25"/>
    <p:sldLayoutId id="2147483965" r:id="rId26"/>
    <p:sldLayoutId id="2147483931" r:id="rId27"/>
    <p:sldLayoutId id="2147483966" r:id="rId28"/>
    <p:sldLayoutId id="2147483937" r:id="rId29"/>
    <p:sldLayoutId id="2147483967" r:id="rId30"/>
    <p:sldLayoutId id="2147483943" r:id="rId31"/>
    <p:sldLayoutId id="2147483968" r:id="rId32"/>
    <p:sldLayoutId id="2147483949" r:id="rId33"/>
    <p:sldLayoutId id="2147483969" r:id="rId34"/>
    <p:sldLayoutId id="2147483921" r:id="rId35"/>
    <p:sldLayoutId id="2147483971" r:id="rId36"/>
  </p:sldLayoutIdLst>
  <p:hf hdr="0" dt="0"/>
  <p:txStyles>
    <p:titleStyle>
      <a:lvl1pPr algn="l" defTabSz="685783" rtl="0" eaLnBrk="1" latinLnBrk="0" hangingPunct="1">
        <a:lnSpc>
          <a:spcPts val="2800"/>
        </a:lnSpc>
        <a:spcBef>
          <a:spcPct val="0"/>
        </a:spcBef>
        <a:buNone/>
        <a:defRPr sz="2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685783" rtl="0" eaLnBrk="1" latinLnBrk="0" hangingPunct="1">
        <a:lnSpc>
          <a:spcPts val="2400"/>
        </a:lnSpc>
        <a:spcBef>
          <a:spcPts val="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685783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5"/>
        </a:buClr>
        <a:buFont typeface=".AppleSystemUIFont" charset="-12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685783" rtl="0" eaLnBrk="1" latinLnBrk="0" hangingPunct="1">
        <a:lnSpc>
          <a:spcPts val="2000"/>
        </a:lnSpc>
        <a:spcBef>
          <a:spcPts val="0"/>
        </a:spcBef>
        <a:spcAft>
          <a:spcPts val="800"/>
        </a:spcAft>
        <a:buClr>
          <a:schemeClr val="accent5"/>
        </a:buClr>
        <a:buSzPct val="90000"/>
        <a:buFont typeface="Courier New" charset="0"/>
        <a:buChar char="o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88" userDrawn="1">
          <p15:clr>
            <a:srgbClr val="F26B43"/>
          </p15:clr>
        </p15:guide>
        <p15:guide id="4" orient="horz" pos="4032">
          <p15:clr>
            <a:srgbClr val="F26B43"/>
          </p15:clr>
        </p15:guide>
        <p15:guide id="24" pos="288" userDrawn="1">
          <p15:clr>
            <a:srgbClr val="F26B43"/>
          </p15:clr>
        </p15:guide>
        <p15:guide id="25" pos="5472" userDrawn="1">
          <p15:clr>
            <a:srgbClr val="F26B43"/>
          </p15:clr>
        </p15:guide>
        <p15:guide id="27" orient="horz" pos="2950" userDrawn="1">
          <p15:clr>
            <a:srgbClr val="F26B43"/>
          </p15:clr>
        </p15:guide>
        <p15:guide id="34" pos="2880" userDrawn="1">
          <p15:clr>
            <a:srgbClr val="F26B43"/>
          </p15:clr>
        </p15:guide>
        <p15:guide id="36" pos="2736" userDrawn="1">
          <p15:clr>
            <a:srgbClr val="F26B43"/>
          </p15:clr>
        </p15:guide>
        <p15:guide id="37" pos="3024" userDrawn="1">
          <p15:clr>
            <a:srgbClr val="F26B43"/>
          </p15:clr>
        </p15:guide>
        <p15:guide id="38" orient="horz" pos="580" userDrawn="1">
          <p15:clr>
            <a:srgbClr val="F26B43"/>
          </p15:clr>
        </p15:guide>
        <p15:guide id="40" pos="1824" userDrawn="1">
          <p15:clr>
            <a:srgbClr val="F26B43"/>
          </p15:clr>
        </p15:guide>
        <p15:guide id="41" pos="2112" userDrawn="1">
          <p15:clr>
            <a:srgbClr val="F26B43"/>
          </p15:clr>
        </p15:guide>
        <p15:guide id="42" pos="3648" userDrawn="1">
          <p15:clr>
            <a:srgbClr val="F26B43"/>
          </p15:clr>
        </p15:guide>
        <p15:guide id="43" pos="3936" userDrawn="1">
          <p15:clr>
            <a:srgbClr val="F26B43"/>
          </p15:clr>
        </p15:guide>
        <p15:guide id="46" orient="horz" pos="3067" userDrawn="1">
          <p15:clr>
            <a:srgbClr val="F26B43"/>
          </p15:clr>
        </p15:guide>
        <p15:guide id="48" orient="horz" pos="1186" userDrawn="1">
          <p15:clr>
            <a:srgbClr val="F26B43"/>
          </p15:clr>
        </p15:guide>
        <p15:guide id="49" orient="horz" pos="956" userDrawn="1">
          <p15:clr>
            <a:srgbClr val="F26B43"/>
          </p15:clr>
        </p15:guide>
        <p15:guide id="50" orient="horz" pos="1619" userDrawn="1">
          <p15:clr>
            <a:srgbClr val="F26B43"/>
          </p15:clr>
        </p15:guide>
        <p15:guide id="51" orient="horz" pos="19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tiff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tiff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0A6651F-3E6C-6343-A946-791B2C47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" y="2656276"/>
            <a:ext cx="1754192" cy="59521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28624" y="4868863"/>
            <a:ext cx="1828800" cy="274639"/>
          </a:xfrm>
        </p:spPr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829424" y="4868862"/>
            <a:ext cx="1828800" cy="274637"/>
          </a:xfrm>
        </p:spPr>
        <p:txBody>
          <a:bodyPr/>
          <a:lstStyle/>
          <a:p>
            <a:fld id="{2C0598A4-470A-764E-BF54-0E1638E4D98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19514" y="25908"/>
            <a:ext cx="3795712" cy="303213"/>
          </a:xfrm>
        </p:spPr>
        <p:txBody>
          <a:bodyPr/>
          <a:lstStyle/>
          <a:p>
            <a:r>
              <a:rPr lang="en-US" dirty="0"/>
              <a:t>Advanced Analytics Platforms</a:t>
            </a:r>
          </a:p>
        </p:txBody>
      </p:sp>
      <p:sp>
        <p:nvSpPr>
          <p:cNvPr id="34" name="Rounded Rectangle 112">
            <a:extLst>
              <a:ext uri="{FF2B5EF4-FFF2-40B4-BE49-F238E27FC236}">
                <a16:creationId xmlns:a16="http://schemas.microsoft.com/office/drawing/2014/main" xmlns="" id="{E664112B-DD07-304B-AEDF-1E8C0D30BB9C}"/>
              </a:ext>
            </a:extLst>
          </p:cNvPr>
          <p:cNvSpPr/>
          <p:nvPr/>
        </p:nvSpPr>
        <p:spPr>
          <a:xfrm>
            <a:off x="1718108" y="1008221"/>
            <a:ext cx="3666243" cy="1325912"/>
          </a:xfrm>
          <a:prstGeom prst="round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b="1"/>
          </a:p>
        </p:txBody>
      </p:sp>
      <p:pic>
        <p:nvPicPr>
          <p:cNvPr id="35" name="Picture 28" descr="Amazon EMR">
            <a:extLst>
              <a:ext uri="{FF2B5EF4-FFF2-40B4-BE49-F238E27FC236}">
                <a16:creationId xmlns:a16="http://schemas.microsoft.com/office/drawing/2014/main" xmlns="" id="{92AC65F5-4313-8649-9FB2-E6BCD88E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28" y="3362538"/>
            <a:ext cx="492781" cy="3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835DD40-2B75-CF42-BBA8-0A4288313D0F}"/>
              </a:ext>
            </a:extLst>
          </p:cNvPr>
          <p:cNvSpPr/>
          <p:nvPr/>
        </p:nvSpPr>
        <p:spPr>
          <a:xfrm>
            <a:off x="5165279" y="4414076"/>
            <a:ext cx="2072017" cy="42575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b="1"/>
          </a:p>
        </p:txBody>
      </p:sp>
      <p:pic>
        <p:nvPicPr>
          <p:cNvPr id="37" name="Picture 2" descr="https://d0.awsstatic.com/Digital%20Marketing/optimization/icon-kinesis-streams-h-120.png">
            <a:extLst>
              <a:ext uri="{FF2B5EF4-FFF2-40B4-BE49-F238E27FC236}">
                <a16:creationId xmlns:a16="http://schemas.microsoft.com/office/drawing/2014/main" xmlns="" id="{4ADD6E4D-517A-3D40-95C1-BA3C7D74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17" y="2509335"/>
            <a:ext cx="986336" cy="6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A8B167EF-E322-D14B-A885-694F8700E8FD}"/>
              </a:ext>
            </a:extLst>
          </p:cNvPr>
          <p:cNvCxnSpPr>
            <a:cxnSpLocks/>
          </p:cNvCxnSpPr>
          <p:nvPr/>
        </p:nvCxnSpPr>
        <p:spPr>
          <a:xfrm flipV="1">
            <a:off x="2415101" y="2465085"/>
            <a:ext cx="1237770" cy="169925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436E99D0-1402-0040-99AD-0574BB4B962D}"/>
              </a:ext>
            </a:extLst>
          </p:cNvPr>
          <p:cNvCxnSpPr>
            <a:cxnSpLocks/>
          </p:cNvCxnSpPr>
          <p:nvPr/>
        </p:nvCxnSpPr>
        <p:spPr>
          <a:xfrm flipV="1">
            <a:off x="2468266" y="2621827"/>
            <a:ext cx="1096879" cy="153087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C7208DE4-91FF-694C-A3C4-B2993DBDEE12}"/>
              </a:ext>
            </a:extLst>
          </p:cNvPr>
          <p:cNvCxnSpPr>
            <a:cxnSpLocks/>
          </p:cNvCxnSpPr>
          <p:nvPr/>
        </p:nvCxnSpPr>
        <p:spPr>
          <a:xfrm>
            <a:off x="2556047" y="2909758"/>
            <a:ext cx="1441801" cy="11401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AC15091-C5A0-E842-8DC1-3F0EF57CE8B3}"/>
              </a:ext>
            </a:extLst>
          </p:cNvPr>
          <p:cNvCxnSpPr>
            <a:cxnSpLocks/>
          </p:cNvCxnSpPr>
          <p:nvPr/>
        </p:nvCxnSpPr>
        <p:spPr>
          <a:xfrm>
            <a:off x="2462096" y="3026078"/>
            <a:ext cx="1244178" cy="10149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80E669F-57D8-7E4D-9048-853BA10E5993}"/>
              </a:ext>
            </a:extLst>
          </p:cNvPr>
          <p:cNvSpPr txBox="1"/>
          <p:nvPr/>
        </p:nvSpPr>
        <p:spPr>
          <a:xfrm>
            <a:off x="3734691" y="2806813"/>
            <a:ext cx="141316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Amazon S3 </a:t>
            </a:r>
          </a:p>
          <a:p>
            <a:pPr algn="ctr"/>
            <a:r>
              <a:rPr lang="en-US" sz="825" b="1" dirty="0">
                <a:solidFill>
                  <a:schemeClr val="tx2"/>
                </a:solidFill>
              </a:rPr>
              <a:t>Data Lake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23867B8-93D7-644A-B1D9-89D62B22230E}"/>
              </a:ext>
            </a:extLst>
          </p:cNvPr>
          <p:cNvSpPr txBox="1"/>
          <p:nvPr/>
        </p:nvSpPr>
        <p:spPr>
          <a:xfrm rot="21071950">
            <a:off x="2401290" y="2525537"/>
            <a:ext cx="120216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Batch Analytics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451C822-D2F2-694F-8CE1-A0D0DBC3D3A7}"/>
              </a:ext>
            </a:extLst>
          </p:cNvPr>
          <p:cNvSpPr txBox="1"/>
          <p:nvPr/>
        </p:nvSpPr>
        <p:spPr>
          <a:xfrm rot="2357202">
            <a:off x="2419835" y="3404168"/>
            <a:ext cx="14980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/>
              <a:t>Streaming/Real-time Analytics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2E9C41-F3E3-E845-9938-B7763E685743}"/>
              </a:ext>
            </a:extLst>
          </p:cNvPr>
          <p:cNvSpPr txBox="1"/>
          <p:nvPr/>
        </p:nvSpPr>
        <p:spPr>
          <a:xfrm>
            <a:off x="1617199" y="3154242"/>
            <a:ext cx="11565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Streaming &amp; </a:t>
            </a:r>
          </a:p>
          <a:p>
            <a:pPr algn="ctr"/>
            <a:r>
              <a:rPr lang="en-US" sz="675" b="1" dirty="0"/>
              <a:t>Data Loads</a:t>
            </a:r>
          </a:p>
        </p:txBody>
      </p:sp>
      <p:pic>
        <p:nvPicPr>
          <p:cNvPr id="52" name="Picture 18" descr="Amazon EMR">
            <a:extLst>
              <a:ext uri="{FF2B5EF4-FFF2-40B4-BE49-F238E27FC236}">
                <a16:creationId xmlns:a16="http://schemas.microsoft.com/office/drawing/2014/main" xmlns="" id="{59F1677F-07C6-4F44-B7B7-37589E23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27" y="2910096"/>
            <a:ext cx="607442" cy="3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933906-3BF8-244C-B5BC-AF3B2696FF27}"/>
              </a:ext>
            </a:extLst>
          </p:cNvPr>
          <p:cNvSpPr txBox="1"/>
          <p:nvPr/>
        </p:nvSpPr>
        <p:spPr>
          <a:xfrm>
            <a:off x="5467107" y="3410796"/>
            <a:ext cx="9578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Spark </a:t>
            </a:r>
          </a:p>
          <a:p>
            <a:pPr algn="ctr"/>
            <a:r>
              <a:rPr lang="en-US" sz="675" b="1" dirty="0"/>
              <a:t>Container Platform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9112DD06-9A61-B844-9EE7-82BD78851978}"/>
              </a:ext>
            </a:extLst>
          </p:cNvPr>
          <p:cNvCxnSpPr/>
          <p:nvPr/>
        </p:nvCxnSpPr>
        <p:spPr>
          <a:xfrm>
            <a:off x="5485239" y="3392441"/>
            <a:ext cx="745490" cy="3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769DC3DC-8094-3C4E-9BCD-5768FB8539A0}"/>
              </a:ext>
            </a:extLst>
          </p:cNvPr>
          <p:cNvGrpSpPr/>
          <p:nvPr/>
        </p:nvGrpSpPr>
        <p:grpSpPr>
          <a:xfrm>
            <a:off x="4239979" y="1164381"/>
            <a:ext cx="1289277" cy="776912"/>
            <a:chOff x="5384145" y="1223150"/>
            <a:chExt cx="1289277" cy="619424"/>
          </a:xfrm>
        </p:grpSpPr>
        <p:pic>
          <p:nvPicPr>
            <p:cNvPr id="58" name="Picture 20" descr="Amazon EMR">
              <a:extLst>
                <a:ext uri="{FF2B5EF4-FFF2-40B4-BE49-F238E27FC236}">
                  <a16:creationId xmlns:a16="http://schemas.microsoft.com/office/drawing/2014/main" xmlns="" id="{C630B801-1D6B-3B4A-90A7-1483AEAC3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95" y="1223150"/>
              <a:ext cx="523567" cy="329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0751DD5E-3B16-D548-9114-E96FA6961B7B}"/>
                </a:ext>
              </a:extLst>
            </p:cNvPr>
            <p:cNvSpPr txBox="1"/>
            <p:nvPr/>
          </p:nvSpPr>
          <p:spPr>
            <a:xfrm>
              <a:off x="5384145" y="1471853"/>
              <a:ext cx="1289277" cy="15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/>
                <a:t>Data Warehouse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F3E01C5-2EAE-CC46-8819-ACECD21934B2}"/>
                </a:ext>
              </a:extLst>
            </p:cNvPr>
            <p:cNvSpPr txBox="1"/>
            <p:nvPr/>
          </p:nvSpPr>
          <p:spPr>
            <a:xfrm>
              <a:off x="5545974" y="1603322"/>
              <a:ext cx="1057390" cy="23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/>
                <a:t>Redshift</a:t>
              </a:r>
            </a:p>
            <a:p>
              <a:pPr algn="ctr"/>
              <a:r>
                <a:rPr lang="en-US" sz="675" b="1" dirty="0"/>
                <a:t>Snowflake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8767B13A-9806-4F46-B74A-850C025BA1CA}"/>
                </a:ext>
              </a:extLst>
            </p:cNvPr>
            <p:cNvCxnSpPr/>
            <p:nvPr/>
          </p:nvCxnSpPr>
          <p:spPr>
            <a:xfrm>
              <a:off x="5652133" y="1591605"/>
              <a:ext cx="745489" cy="375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24" descr="BigData_Aurora">
            <a:extLst>
              <a:ext uri="{FF2B5EF4-FFF2-40B4-BE49-F238E27FC236}">
                <a16:creationId xmlns:a16="http://schemas.microsoft.com/office/drawing/2014/main" xmlns="" id="{EDF522F8-795E-7748-B740-8756EA4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84" y="1158464"/>
            <a:ext cx="514756" cy="3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6" descr="BigData_DynamoDB-TItan">
            <a:extLst>
              <a:ext uri="{FF2B5EF4-FFF2-40B4-BE49-F238E27FC236}">
                <a16:creationId xmlns:a16="http://schemas.microsoft.com/office/drawing/2014/main" xmlns="" id="{93A8A8AD-065F-4942-870A-EFA371DB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28" y="1630978"/>
            <a:ext cx="492689" cy="3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770E30E-E76F-9D4C-B956-E8DFF2B545C7}"/>
              </a:ext>
            </a:extLst>
          </p:cNvPr>
          <p:cNvSpPr txBox="1"/>
          <p:nvPr/>
        </p:nvSpPr>
        <p:spPr>
          <a:xfrm>
            <a:off x="1519220" y="1903010"/>
            <a:ext cx="157564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NoSQL Database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42A0B68F-EFF2-DD49-91B5-EC79B2A97484}"/>
              </a:ext>
            </a:extLst>
          </p:cNvPr>
          <p:cNvSpPr txBox="1"/>
          <p:nvPr/>
        </p:nvSpPr>
        <p:spPr>
          <a:xfrm>
            <a:off x="1775765" y="2056501"/>
            <a:ext cx="107430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DynamoDB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9137AB43-13A4-8446-B973-71D7220B4082}"/>
              </a:ext>
            </a:extLst>
          </p:cNvPr>
          <p:cNvCxnSpPr/>
          <p:nvPr/>
        </p:nvCxnSpPr>
        <p:spPr>
          <a:xfrm flipV="1">
            <a:off x="1885679" y="2082948"/>
            <a:ext cx="882277" cy="262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0D9A1F3-8AED-274C-919D-B152AEE1FAE0}"/>
              </a:ext>
            </a:extLst>
          </p:cNvPr>
          <p:cNvSpPr txBox="1"/>
          <p:nvPr/>
        </p:nvSpPr>
        <p:spPr>
          <a:xfrm>
            <a:off x="3442183" y="1552037"/>
            <a:ext cx="9578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Aurora/RDS</a:t>
            </a:r>
          </a:p>
          <a:p>
            <a:pPr algn="ctr"/>
            <a:endParaRPr lang="en-US" sz="675" b="1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90C46AD3-80AE-9740-9BB6-87CAF4A592AF}"/>
              </a:ext>
            </a:extLst>
          </p:cNvPr>
          <p:cNvCxnSpPr/>
          <p:nvPr/>
        </p:nvCxnSpPr>
        <p:spPr>
          <a:xfrm>
            <a:off x="3548342" y="1574840"/>
            <a:ext cx="745490" cy="3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57F36D72-5412-6845-86B4-A1A6624E1333}"/>
              </a:ext>
            </a:extLst>
          </p:cNvPr>
          <p:cNvSpPr txBox="1"/>
          <p:nvPr/>
        </p:nvSpPr>
        <p:spPr>
          <a:xfrm>
            <a:off x="5208408" y="3203069"/>
            <a:ext cx="129915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Processing &amp; Preparation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86B0DFF-DD01-6244-8775-01FB9C9076D1}"/>
              </a:ext>
            </a:extLst>
          </p:cNvPr>
          <p:cNvSpPr txBox="1"/>
          <p:nvPr/>
        </p:nvSpPr>
        <p:spPr>
          <a:xfrm>
            <a:off x="3404830" y="1421745"/>
            <a:ext cx="10164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Relational Database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D31E037-C1ED-E041-8EB2-DED4024ACD90}"/>
              </a:ext>
            </a:extLst>
          </p:cNvPr>
          <p:cNvSpPr txBox="1"/>
          <p:nvPr/>
        </p:nvSpPr>
        <p:spPr>
          <a:xfrm>
            <a:off x="4070284" y="3596720"/>
            <a:ext cx="150479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Machine Learning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ED54A336-64F8-9A43-8571-E45F040B24AF}"/>
              </a:ext>
            </a:extLst>
          </p:cNvPr>
          <p:cNvSpPr txBox="1"/>
          <p:nvPr/>
        </p:nvSpPr>
        <p:spPr>
          <a:xfrm>
            <a:off x="4262911" y="3766513"/>
            <a:ext cx="122428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Data Science Workbench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2F5938E1-F581-9346-B7BA-A52A46107A0E}"/>
              </a:ext>
            </a:extLst>
          </p:cNvPr>
          <p:cNvCxnSpPr>
            <a:cxnSpLocks/>
          </p:cNvCxnSpPr>
          <p:nvPr/>
        </p:nvCxnSpPr>
        <p:spPr>
          <a:xfrm>
            <a:off x="4237668" y="3778259"/>
            <a:ext cx="108301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56696C6F-367E-6941-9233-BAA3DFC6E495}"/>
              </a:ext>
            </a:extLst>
          </p:cNvPr>
          <p:cNvCxnSpPr/>
          <p:nvPr/>
        </p:nvCxnSpPr>
        <p:spPr>
          <a:xfrm rot="10800000">
            <a:off x="4855085" y="3131348"/>
            <a:ext cx="0" cy="24029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E442AE2A-D774-BD47-BC5B-EEB2D5EE38A7}"/>
              </a:ext>
            </a:extLst>
          </p:cNvPr>
          <p:cNvCxnSpPr/>
          <p:nvPr/>
        </p:nvCxnSpPr>
        <p:spPr>
          <a:xfrm>
            <a:off x="4768072" y="3122246"/>
            <a:ext cx="0" cy="24029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357CAE7A-1DE3-284B-A19F-F4B012DF548D}"/>
              </a:ext>
            </a:extLst>
          </p:cNvPr>
          <p:cNvCxnSpPr>
            <a:cxnSpLocks/>
          </p:cNvCxnSpPr>
          <p:nvPr/>
        </p:nvCxnSpPr>
        <p:spPr>
          <a:xfrm flipV="1">
            <a:off x="5321252" y="2073332"/>
            <a:ext cx="393313" cy="31643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CBCDB70D-18A2-5944-A057-92A05B521CFF}"/>
              </a:ext>
            </a:extLst>
          </p:cNvPr>
          <p:cNvCxnSpPr/>
          <p:nvPr/>
        </p:nvCxnSpPr>
        <p:spPr>
          <a:xfrm>
            <a:off x="5314531" y="2829037"/>
            <a:ext cx="253606" cy="17954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324F5D5B-5397-A64E-80A3-C1565501BFD8}"/>
              </a:ext>
            </a:extLst>
          </p:cNvPr>
          <p:cNvCxnSpPr/>
          <p:nvPr/>
        </p:nvCxnSpPr>
        <p:spPr>
          <a:xfrm flipH="1" flipV="1">
            <a:off x="5290750" y="2877658"/>
            <a:ext cx="245328" cy="17515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545C794E-88E1-1F49-92E8-1B651474D4FB}"/>
              </a:ext>
            </a:extLst>
          </p:cNvPr>
          <p:cNvGrpSpPr/>
          <p:nvPr/>
        </p:nvGrpSpPr>
        <p:grpSpPr>
          <a:xfrm>
            <a:off x="7992034" y="1319744"/>
            <a:ext cx="655473" cy="922761"/>
            <a:chOff x="7065492" y="943535"/>
            <a:chExt cx="655473" cy="922761"/>
          </a:xfrm>
        </p:grpSpPr>
        <p:pic>
          <p:nvPicPr>
            <p:cNvPr id="93" name="Picture 18" descr="http://www.rstudio.com/wp-content/uploads/2014/07/RStudio-Logo-Blue-Gradient.png">
              <a:extLst>
                <a:ext uri="{FF2B5EF4-FFF2-40B4-BE49-F238E27FC236}">
                  <a16:creationId xmlns:a16="http://schemas.microsoft.com/office/drawing/2014/main" xmlns="" id="{F501771A-0FB2-9347-9DCB-619E6491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492" y="1311412"/>
              <a:ext cx="655473" cy="23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6" descr="https://www.continuum.io/sites/default/files/Anaconda_Logo_0702_0.png">
              <a:extLst>
                <a:ext uri="{FF2B5EF4-FFF2-40B4-BE49-F238E27FC236}">
                  <a16:creationId xmlns:a16="http://schemas.microsoft.com/office/drawing/2014/main" xmlns="" id="{4A5EFB56-8F06-514F-AD71-D7267A6D3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039" y="943535"/>
              <a:ext cx="638829" cy="294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BDB2ABEB-E53E-D44B-8323-341D5EC8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09853" y="1624932"/>
              <a:ext cx="559200" cy="241364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B781BC19-BA3C-9241-9FA8-4FFC3E1D60FD}"/>
              </a:ext>
            </a:extLst>
          </p:cNvPr>
          <p:cNvSpPr txBox="1"/>
          <p:nvPr/>
        </p:nvSpPr>
        <p:spPr>
          <a:xfrm>
            <a:off x="7660660" y="1029602"/>
            <a:ext cx="1286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u="sng" dirty="0">
                <a:solidFill>
                  <a:schemeClr val="accent4">
                    <a:lumMod val="50000"/>
                  </a:schemeClr>
                </a:solidFill>
              </a:rPr>
              <a:t>Data Science Workbench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A3444490-45A4-BB49-90CA-BEF430B71C38}"/>
              </a:ext>
            </a:extLst>
          </p:cNvPr>
          <p:cNvSpPr txBox="1"/>
          <p:nvPr/>
        </p:nvSpPr>
        <p:spPr>
          <a:xfrm>
            <a:off x="7793227" y="3624417"/>
            <a:ext cx="1025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u="sng" dirty="0">
                <a:solidFill>
                  <a:srgbClr val="6823CD"/>
                </a:solidFill>
              </a:rPr>
              <a:t>Visualization / Reporting</a:t>
            </a:r>
          </a:p>
        </p:txBody>
      </p:sp>
      <p:sp>
        <p:nvSpPr>
          <p:cNvPr id="98" name="Rounded Rectangle 207">
            <a:extLst>
              <a:ext uri="{FF2B5EF4-FFF2-40B4-BE49-F238E27FC236}">
                <a16:creationId xmlns:a16="http://schemas.microsoft.com/office/drawing/2014/main" xmlns="" id="{46A3E32E-C7B1-5B42-BD13-9A784511169B}"/>
              </a:ext>
            </a:extLst>
          </p:cNvPr>
          <p:cNvSpPr/>
          <p:nvPr/>
        </p:nvSpPr>
        <p:spPr>
          <a:xfrm>
            <a:off x="7643193" y="1033332"/>
            <a:ext cx="1261740" cy="1887354"/>
          </a:xfrm>
          <a:prstGeom prst="round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99" name="Rounded Rectangle 208">
            <a:extLst>
              <a:ext uri="{FF2B5EF4-FFF2-40B4-BE49-F238E27FC236}">
                <a16:creationId xmlns:a16="http://schemas.microsoft.com/office/drawing/2014/main" xmlns="" id="{AB59467C-1FF1-7746-9D66-627F601FC421}"/>
              </a:ext>
            </a:extLst>
          </p:cNvPr>
          <p:cNvSpPr/>
          <p:nvPr/>
        </p:nvSpPr>
        <p:spPr>
          <a:xfrm>
            <a:off x="7650079" y="3557205"/>
            <a:ext cx="1254856" cy="1254428"/>
          </a:xfrm>
          <a:prstGeom prst="roundRect">
            <a:avLst/>
          </a:prstGeom>
          <a:noFill/>
          <a:ln w="25400">
            <a:solidFill>
              <a:srgbClr val="6823C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24AB89C7-8F36-DE46-8ECB-FB86865EE62A}"/>
              </a:ext>
            </a:extLst>
          </p:cNvPr>
          <p:cNvSpPr txBox="1"/>
          <p:nvPr/>
        </p:nvSpPr>
        <p:spPr>
          <a:xfrm>
            <a:off x="1607866" y="1030812"/>
            <a:ext cx="1286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u="sng" dirty="0">
                <a:solidFill>
                  <a:schemeClr val="accent1">
                    <a:lumMod val="75000"/>
                  </a:schemeClr>
                </a:solidFill>
              </a:rPr>
              <a:t>Serving Tier</a:t>
            </a:r>
          </a:p>
        </p:txBody>
      </p:sp>
      <p:pic>
        <p:nvPicPr>
          <p:cNvPr id="105" name="Content Placeholder 8">
            <a:extLst>
              <a:ext uri="{FF2B5EF4-FFF2-40B4-BE49-F238E27FC236}">
                <a16:creationId xmlns:a16="http://schemas.microsoft.com/office/drawing/2014/main" xmlns="" id="{33491550-B4E7-E542-BCED-3D99A1384F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/>
          <a:stretch/>
        </p:blipFill>
        <p:spPr>
          <a:xfrm>
            <a:off x="5934500" y="1095558"/>
            <a:ext cx="653082" cy="401195"/>
          </a:xfr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913F90D6-DC89-8E48-9ECE-D07981A0F615}"/>
              </a:ext>
            </a:extLst>
          </p:cNvPr>
          <p:cNvSpPr txBox="1"/>
          <p:nvPr/>
        </p:nvSpPr>
        <p:spPr>
          <a:xfrm rot="16200000">
            <a:off x="1212157" y="2792275"/>
            <a:ext cx="115658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/>
              <a:t>Data Sources</a:t>
            </a:r>
          </a:p>
        </p:txBody>
      </p:sp>
      <p:pic>
        <p:nvPicPr>
          <p:cNvPr id="113" name="Picture 2" descr="http://cdn2.itpro.co.uk/sites/itpro/files/styles/gallery/public/images/dir_205/it_photo_102724.jpg?itok=Y4pV3Pl1">
            <a:extLst>
              <a:ext uri="{FF2B5EF4-FFF2-40B4-BE49-F238E27FC236}">
                <a16:creationId xmlns:a16="http://schemas.microsoft.com/office/drawing/2014/main" xmlns="" id="{1FB2E360-4B52-844E-84C3-45B3A106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73" y="4235644"/>
            <a:ext cx="715937" cy="2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318CC232-B6BD-2E40-90ED-2EBCF58137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5609" y="3996909"/>
            <a:ext cx="630563" cy="23859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6D8CA321-BC86-234A-A38A-50B3362C389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" r="4894" b="-14501"/>
          <a:stretch/>
        </p:blipFill>
        <p:spPr>
          <a:xfrm>
            <a:off x="8042376" y="4586581"/>
            <a:ext cx="505509" cy="118449"/>
          </a:xfrm>
          <a:prstGeom prst="rect">
            <a:avLst/>
          </a:prstGeom>
        </p:spPr>
      </p:pic>
      <p:sp>
        <p:nvSpPr>
          <p:cNvPr id="121" name="Arc 120">
            <a:extLst>
              <a:ext uri="{FF2B5EF4-FFF2-40B4-BE49-F238E27FC236}">
                <a16:creationId xmlns:a16="http://schemas.microsoft.com/office/drawing/2014/main" xmlns="" id="{860A2EB2-B775-A744-9A6D-BEA46B2B1855}"/>
              </a:ext>
            </a:extLst>
          </p:cNvPr>
          <p:cNvSpPr/>
          <p:nvPr/>
        </p:nvSpPr>
        <p:spPr>
          <a:xfrm>
            <a:off x="6080232" y="853625"/>
            <a:ext cx="1516763" cy="4066562"/>
          </a:xfrm>
          <a:prstGeom prst="arc">
            <a:avLst>
              <a:gd name="adj1" fmla="val 16489823"/>
              <a:gd name="adj2" fmla="val 4994085"/>
            </a:avLst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B59909C7-DFAE-7848-8CCE-23C06CA121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98" y="1118257"/>
            <a:ext cx="662874" cy="46401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2435581D-BF21-5945-9909-BE4E20445853}"/>
              </a:ext>
            </a:extLst>
          </p:cNvPr>
          <p:cNvSpPr txBox="1"/>
          <p:nvPr/>
        </p:nvSpPr>
        <p:spPr>
          <a:xfrm>
            <a:off x="5753746" y="1463890"/>
            <a:ext cx="86580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ETL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EDF0D21C-9CBE-4B4F-BA27-1FF9C264F66F}"/>
              </a:ext>
            </a:extLst>
          </p:cNvPr>
          <p:cNvSpPr txBox="1"/>
          <p:nvPr/>
        </p:nvSpPr>
        <p:spPr>
          <a:xfrm>
            <a:off x="5707742" y="1595353"/>
            <a:ext cx="957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Glue</a:t>
            </a:r>
          </a:p>
          <a:p>
            <a:pPr algn="ctr"/>
            <a:r>
              <a:rPr lang="en-US" sz="675" b="1" dirty="0"/>
              <a:t>Ab </a:t>
            </a:r>
            <a:r>
              <a:rPr lang="en-US" sz="675" b="1" dirty="0" err="1"/>
              <a:t>Inito</a:t>
            </a:r>
            <a:endParaRPr lang="en-US" sz="675" b="1" dirty="0"/>
          </a:p>
          <a:p>
            <a:pPr algn="ctr"/>
            <a:r>
              <a:rPr lang="en-US" sz="675" b="1" dirty="0"/>
              <a:t>EMR</a:t>
            </a:r>
          </a:p>
          <a:p>
            <a:pPr algn="ctr"/>
            <a:r>
              <a:rPr lang="en-US" sz="675" b="1" dirty="0"/>
              <a:t>Container Platform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xmlns="" id="{CC393A90-4F44-5A41-A5FF-EFCEC16F2BB6}"/>
              </a:ext>
            </a:extLst>
          </p:cNvPr>
          <p:cNvCxnSpPr/>
          <p:nvPr/>
        </p:nvCxnSpPr>
        <p:spPr>
          <a:xfrm>
            <a:off x="5803061" y="1605292"/>
            <a:ext cx="745490" cy="3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C0D4D380-BF54-7640-83F7-341E7D94D83F}"/>
              </a:ext>
            </a:extLst>
          </p:cNvPr>
          <p:cNvSpPr txBox="1"/>
          <p:nvPr/>
        </p:nvSpPr>
        <p:spPr>
          <a:xfrm>
            <a:off x="2048642" y="1448586"/>
            <a:ext cx="157564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Caching Layer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ED20E6C4-94F7-A64E-A0F2-CC2413D8C77E}"/>
              </a:ext>
            </a:extLst>
          </p:cNvPr>
          <p:cNvSpPr txBox="1"/>
          <p:nvPr/>
        </p:nvSpPr>
        <p:spPr>
          <a:xfrm>
            <a:off x="2305187" y="1595353"/>
            <a:ext cx="107430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 err="1"/>
              <a:t>ElastiCache</a:t>
            </a:r>
            <a:endParaRPr lang="en-US" sz="675" b="1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xmlns="" id="{FD548634-E68D-5C4B-9F8D-D353387ED3D5}"/>
              </a:ext>
            </a:extLst>
          </p:cNvPr>
          <p:cNvCxnSpPr/>
          <p:nvPr/>
        </p:nvCxnSpPr>
        <p:spPr>
          <a:xfrm flipV="1">
            <a:off x="2415101" y="1608353"/>
            <a:ext cx="882277" cy="262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2" descr="Big-Data-Redesign_Meomory-Optimized">
            <a:extLst>
              <a:ext uri="{FF2B5EF4-FFF2-40B4-BE49-F238E27FC236}">
                <a16:creationId xmlns:a16="http://schemas.microsoft.com/office/drawing/2014/main" xmlns="" id="{002F7B9C-6199-844A-82D8-01CD233C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13" y="1110983"/>
            <a:ext cx="617266" cy="3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5062158-C2B4-2246-9EA4-11870720179B}"/>
              </a:ext>
            </a:extLst>
          </p:cNvPr>
          <p:cNvGrpSpPr/>
          <p:nvPr/>
        </p:nvGrpSpPr>
        <p:grpSpPr>
          <a:xfrm>
            <a:off x="3645320" y="4074242"/>
            <a:ext cx="2654196" cy="714009"/>
            <a:chOff x="4615138" y="3700067"/>
            <a:chExt cx="2654196" cy="714009"/>
          </a:xfrm>
        </p:grpSpPr>
        <p:pic>
          <p:nvPicPr>
            <p:cNvPr id="45" name="Picture 22" descr="BigData_Elasticsearch">
              <a:extLst>
                <a:ext uri="{FF2B5EF4-FFF2-40B4-BE49-F238E27FC236}">
                  <a16:creationId xmlns:a16="http://schemas.microsoft.com/office/drawing/2014/main" xmlns="" id="{1DBD1921-A972-7C42-A18E-7C5EF09FD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168" y="3899752"/>
              <a:ext cx="307761" cy="203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https://www.mapr.com/sites/default/files/otherpageimages/spark-streaming.png">
              <a:extLst>
                <a:ext uri="{FF2B5EF4-FFF2-40B4-BE49-F238E27FC236}">
                  <a16:creationId xmlns:a16="http://schemas.microsoft.com/office/drawing/2014/main" xmlns="" id="{DA8FF8B9-A625-9041-985A-480C88F54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484" y="4129310"/>
              <a:ext cx="321410" cy="23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BigData_Analyze">
              <a:extLst>
                <a:ext uri="{FF2B5EF4-FFF2-40B4-BE49-F238E27FC236}">
                  <a16:creationId xmlns:a16="http://schemas.microsoft.com/office/drawing/2014/main" xmlns="" id="{F6C17871-FFBC-CC4C-B5D6-7D8C5C100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780" y="3925063"/>
              <a:ext cx="368195" cy="23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147">
              <a:extLst>
                <a:ext uri="{FF2B5EF4-FFF2-40B4-BE49-F238E27FC236}">
                  <a16:creationId xmlns:a16="http://schemas.microsoft.com/office/drawing/2014/main" xmlns="" id="{5FC5AD33-47B7-2D4E-9DF8-06A3EBD8F6B9}"/>
                </a:ext>
              </a:extLst>
            </p:cNvPr>
            <p:cNvSpPr/>
            <p:nvPr/>
          </p:nvSpPr>
          <p:spPr>
            <a:xfrm>
              <a:off x="4615553" y="3700067"/>
              <a:ext cx="2569609" cy="71400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38C73BD-F989-564D-A604-0805FB8D2DE8}"/>
                </a:ext>
              </a:extLst>
            </p:cNvPr>
            <p:cNvSpPr txBox="1"/>
            <p:nvPr/>
          </p:nvSpPr>
          <p:spPr>
            <a:xfrm>
              <a:off x="4615138" y="3709613"/>
              <a:ext cx="25600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u="sng" dirty="0">
                  <a:solidFill>
                    <a:srgbClr val="FF0000"/>
                  </a:solidFill>
                </a:rPr>
                <a:t>Streaming Analytics Tools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D5E01DEF-4FB6-4A4C-82B1-6303AA8BC3DA}"/>
                </a:ext>
              </a:extLst>
            </p:cNvPr>
            <p:cNvGrpSpPr/>
            <p:nvPr/>
          </p:nvGrpSpPr>
          <p:grpSpPr>
            <a:xfrm>
              <a:off x="5061048" y="3884181"/>
              <a:ext cx="2068473" cy="494543"/>
              <a:chOff x="4105930" y="3507974"/>
              <a:chExt cx="2068473" cy="49454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E15AF9BA-1376-534D-BCA3-C3CA5DD0E688}"/>
                  </a:ext>
                </a:extLst>
              </p:cNvPr>
              <p:cNvSpPr txBox="1"/>
              <p:nvPr/>
            </p:nvSpPr>
            <p:spPr>
              <a:xfrm>
                <a:off x="5392963" y="3783865"/>
                <a:ext cx="781440" cy="19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b="1" dirty="0"/>
                  <a:t>AWS Lambda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4E5FFDC4-0CF7-5E44-81A4-896E2564C51A}"/>
                  </a:ext>
                </a:extLst>
              </p:cNvPr>
              <p:cNvSpPr txBox="1"/>
              <p:nvPr/>
            </p:nvSpPr>
            <p:spPr>
              <a:xfrm>
                <a:off x="4105930" y="3806309"/>
                <a:ext cx="873340" cy="19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b="1" dirty="0"/>
                  <a:t>Spark Streaming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2B311969-4521-C149-B43C-2F6D44F2D59A}"/>
                  </a:ext>
                </a:extLst>
              </p:cNvPr>
              <p:cNvSpPr txBox="1"/>
              <p:nvPr/>
            </p:nvSpPr>
            <p:spPr>
              <a:xfrm>
                <a:off x="4105930" y="3507974"/>
                <a:ext cx="967765" cy="40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b="1" dirty="0"/>
                  <a:t>Amazon Elasticsearch Service</a:t>
                </a: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AFA00C42-649A-094A-8C41-7F471B7271FB}"/>
                </a:ext>
              </a:extLst>
            </p:cNvPr>
            <p:cNvSpPr txBox="1"/>
            <p:nvPr/>
          </p:nvSpPr>
          <p:spPr>
            <a:xfrm>
              <a:off x="6340918" y="3886525"/>
              <a:ext cx="92841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75" b="1" dirty="0"/>
                <a:t>Amazon Kinesis Analytics</a:t>
              </a:r>
            </a:p>
          </p:txBody>
        </p:sp>
        <p:pic>
          <p:nvPicPr>
            <p:cNvPr id="134" name="Picture 4" descr="http://www.stratoscale.com/wp-content/uploads/AWS-Lambda.png">
              <a:extLst>
                <a:ext uri="{FF2B5EF4-FFF2-40B4-BE49-F238E27FC236}">
                  <a16:creationId xmlns:a16="http://schemas.microsoft.com/office/drawing/2014/main" xmlns="" id="{E3F72BDD-130A-BC45-9028-4D7D703C2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3377" y="4153742"/>
              <a:ext cx="188483" cy="19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4889A026-DF94-5A48-A31D-E26422FFA039}"/>
              </a:ext>
            </a:extLst>
          </p:cNvPr>
          <p:cNvGrpSpPr/>
          <p:nvPr/>
        </p:nvGrpSpPr>
        <p:grpSpPr>
          <a:xfrm>
            <a:off x="3575645" y="2191187"/>
            <a:ext cx="1758923" cy="985187"/>
            <a:chOff x="3464009" y="1434856"/>
            <a:chExt cx="1758923" cy="985187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xmlns="" id="{99D254A2-15D5-994F-85D3-51D9B649AB69}"/>
                </a:ext>
              </a:extLst>
            </p:cNvPr>
            <p:cNvGrpSpPr/>
            <p:nvPr/>
          </p:nvGrpSpPr>
          <p:grpSpPr>
            <a:xfrm>
              <a:off x="3464009" y="1434856"/>
              <a:ext cx="1758923" cy="985187"/>
              <a:chOff x="3094677" y="1055892"/>
              <a:chExt cx="2345231" cy="1313582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xmlns="" id="{ACF1215A-1F86-1543-8519-BF85A420D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6049" y="1189476"/>
                <a:ext cx="1454916" cy="731122"/>
              </a:xfrm>
              <a:prstGeom prst="rect">
                <a:avLst/>
              </a:prstGeom>
            </p:spPr>
          </p:pic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xmlns="" id="{6D340565-812F-FD49-8C5B-CA0DCC0FD18F}"/>
                  </a:ext>
                </a:extLst>
              </p:cNvPr>
              <p:cNvSpPr/>
              <p:nvPr/>
            </p:nvSpPr>
            <p:spPr>
              <a:xfrm>
                <a:off x="3094677" y="1055892"/>
                <a:ext cx="2345231" cy="1313582"/>
              </a:xfrm>
              <a:prstGeom prst="ellipse">
                <a:avLst/>
              </a:prstGeom>
              <a:noFill/>
              <a:ln w="254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 b="1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03F8B7DD-A042-BC4B-9049-A457FEFD4981}"/>
                </a:ext>
              </a:extLst>
            </p:cNvPr>
            <p:cNvSpPr/>
            <p:nvPr/>
          </p:nvSpPr>
          <p:spPr>
            <a:xfrm>
              <a:off x="3502024" y="1822767"/>
              <a:ext cx="362965" cy="49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/>
            </a:p>
          </p:txBody>
        </p:sp>
      </p:grpSp>
      <p:sp>
        <p:nvSpPr>
          <p:cNvPr id="143" name="Rectangle: Rounded Corners 126">
            <a:extLst>
              <a:ext uri="{FF2B5EF4-FFF2-40B4-BE49-F238E27FC236}">
                <a16:creationId xmlns:a16="http://schemas.microsoft.com/office/drawing/2014/main" xmlns="" id="{7688E64E-9143-3346-9658-4AC69EE2297C}"/>
              </a:ext>
            </a:extLst>
          </p:cNvPr>
          <p:cNvSpPr/>
          <p:nvPr/>
        </p:nvSpPr>
        <p:spPr>
          <a:xfrm>
            <a:off x="1127497" y="845370"/>
            <a:ext cx="7903874" cy="4012859"/>
          </a:xfrm>
          <a:prstGeom prst="roundRect">
            <a:avLst>
              <a:gd name="adj" fmla="val 1055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59D5885A-8E62-1C45-90F6-79B101455541}"/>
              </a:ext>
            </a:extLst>
          </p:cNvPr>
          <p:cNvSpPr txBox="1"/>
          <p:nvPr/>
        </p:nvSpPr>
        <p:spPr>
          <a:xfrm>
            <a:off x="3365132" y="560398"/>
            <a:ext cx="24701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156D97"/>
                </a:solidFill>
              </a:rPr>
              <a:t>Amazon Web Services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1E5C25F-C680-2A48-888A-E96DEA72614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86158" y="2312684"/>
            <a:ext cx="681283" cy="551965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4BAE108-ADCA-9C4F-9A4B-6CFD028F8780}"/>
              </a:ext>
            </a:extLst>
          </p:cNvPr>
          <p:cNvCxnSpPr>
            <a:cxnSpLocks/>
          </p:cNvCxnSpPr>
          <p:nvPr/>
        </p:nvCxnSpPr>
        <p:spPr>
          <a:xfrm>
            <a:off x="1686575" y="3454324"/>
            <a:ext cx="108301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2BD40EFC-1568-684F-A417-F0F8C86ED299}"/>
              </a:ext>
            </a:extLst>
          </p:cNvPr>
          <p:cNvSpPr txBox="1"/>
          <p:nvPr/>
        </p:nvSpPr>
        <p:spPr>
          <a:xfrm>
            <a:off x="1724660" y="3463752"/>
            <a:ext cx="957809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Kafka</a:t>
            </a:r>
          </a:p>
          <a:p>
            <a:pPr algn="ctr"/>
            <a:r>
              <a:rPr lang="en-US" sz="675" b="1" dirty="0"/>
              <a:t>Ab </a:t>
            </a:r>
            <a:r>
              <a:rPr lang="en-US" sz="675" b="1" dirty="0" err="1"/>
              <a:t>Inito</a:t>
            </a:r>
            <a:endParaRPr lang="en-US" sz="675" b="1" dirty="0"/>
          </a:p>
          <a:p>
            <a:pPr algn="ctr"/>
            <a:r>
              <a:rPr lang="en-US" sz="675" b="1" dirty="0"/>
              <a:t>Kinesis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DC655C-B4D8-DB47-B3D4-13B2FC68320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97780" y="2136382"/>
            <a:ext cx="478533" cy="435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9A0C2B03-E919-2F43-8B5B-AD9573010638}"/>
              </a:ext>
            </a:extLst>
          </p:cNvPr>
          <p:cNvSpPr txBox="1"/>
          <p:nvPr/>
        </p:nvSpPr>
        <p:spPr>
          <a:xfrm>
            <a:off x="6015641" y="2523469"/>
            <a:ext cx="86580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Serverless SQL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xmlns="" id="{8FD27B2C-F174-074A-86A1-B5E3445B509A}"/>
              </a:ext>
            </a:extLst>
          </p:cNvPr>
          <p:cNvCxnSpPr/>
          <p:nvPr/>
        </p:nvCxnSpPr>
        <p:spPr>
          <a:xfrm>
            <a:off x="6051155" y="2682570"/>
            <a:ext cx="745490" cy="3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BE360032-8A1E-6C46-AFE1-B57D1119D6A9}"/>
              </a:ext>
            </a:extLst>
          </p:cNvPr>
          <p:cNvSpPr txBox="1"/>
          <p:nvPr/>
        </p:nvSpPr>
        <p:spPr>
          <a:xfrm>
            <a:off x="5952719" y="2683360"/>
            <a:ext cx="9578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/>
              <a:t>Snowflake</a:t>
            </a:r>
          </a:p>
          <a:p>
            <a:pPr algn="ctr"/>
            <a:r>
              <a:rPr lang="en-US" sz="675" b="1" dirty="0"/>
              <a:t>Athena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xmlns="" id="{4453EE05-27D6-6741-B097-2E2B7DF84AA6}"/>
              </a:ext>
            </a:extLst>
          </p:cNvPr>
          <p:cNvCxnSpPr>
            <a:cxnSpLocks/>
          </p:cNvCxnSpPr>
          <p:nvPr/>
        </p:nvCxnSpPr>
        <p:spPr>
          <a:xfrm flipH="1">
            <a:off x="5375593" y="2134174"/>
            <a:ext cx="389159" cy="30957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xmlns="" id="{6DBE9B5B-66D7-6749-B7B7-CA2C36B5FC99}"/>
              </a:ext>
            </a:extLst>
          </p:cNvPr>
          <p:cNvCxnSpPr>
            <a:cxnSpLocks/>
          </p:cNvCxnSpPr>
          <p:nvPr/>
        </p:nvCxnSpPr>
        <p:spPr>
          <a:xfrm flipH="1">
            <a:off x="5459198" y="2583525"/>
            <a:ext cx="493484" cy="1005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xmlns="" id="{92E9ED35-327D-0548-836F-2D0B2CD005E3}"/>
              </a:ext>
            </a:extLst>
          </p:cNvPr>
          <p:cNvCxnSpPr>
            <a:cxnSpLocks/>
          </p:cNvCxnSpPr>
          <p:nvPr/>
        </p:nvCxnSpPr>
        <p:spPr>
          <a:xfrm flipV="1">
            <a:off x="5486877" y="2688542"/>
            <a:ext cx="443967" cy="1371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059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, Content">
  <a:themeElements>
    <a:clrScheme name="Discover - Color 2">
      <a:dk1>
        <a:srgbClr val="474747"/>
      </a:dk1>
      <a:lt1>
        <a:srgbClr val="FFFFFF"/>
      </a:lt1>
      <a:dk2>
        <a:srgbClr val="00548A"/>
      </a:dk2>
      <a:lt2>
        <a:srgbClr val="C8C8C7"/>
      </a:lt2>
      <a:accent1>
        <a:srgbClr val="FF6600"/>
      </a:accent1>
      <a:accent2>
        <a:srgbClr val="1D8BCC"/>
      </a:accent2>
      <a:accent3>
        <a:srgbClr val="C8C8C7"/>
      </a:accent3>
      <a:accent4>
        <a:srgbClr val="96999B"/>
      </a:accent4>
      <a:accent5>
        <a:srgbClr val="74787B"/>
      </a:accent5>
      <a:accent6>
        <a:srgbClr val="53565B"/>
      </a:accent6>
      <a:hlink>
        <a:srgbClr val="2477AB"/>
      </a:hlink>
      <a:folHlink>
        <a:srgbClr val="2477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FS_17_0092_CorpPres_16x9_121417" id="{1361C056-18EF-C643-9B8A-E646153B279E}" vid="{B33F8ABD-FCD4-934A-9DAC-3898F6FB91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3BFCB055AF948A5E6CCB3895D2D99" ma:contentTypeVersion="9" ma:contentTypeDescription="Create a new document." ma:contentTypeScope="" ma:versionID="1274e0982dfcb9256bb7ff82a6e0af88">
  <xsd:schema xmlns:xsd="http://www.w3.org/2001/XMLSchema" xmlns:xs="http://www.w3.org/2001/XMLSchema" xmlns:p="http://schemas.microsoft.com/office/2006/metadata/properties" xmlns:ns2="7e42335e-3956-4748-9d65-18ca9ff19068" xmlns:ns3="d198b37c-e21c-4d76-b85a-6e3e63c3f8b5" targetNamespace="http://schemas.microsoft.com/office/2006/metadata/properties" ma:root="true" ma:fieldsID="4a1d581ba3dc8da0be8ead94b8f45044" ns2:_="" ns3:_="">
    <xsd:import namespace="7e42335e-3956-4748-9d65-18ca9ff19068"/>
    <xsd:import namespace="d198b37c-e21c-4d76-b85a-6e3e63c3f8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2335e-3956-4748-9d65-18ca9ff190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8b37c-e21c-4d76-b85a-6e3e63c3f8b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5310D-BEB1-4A1C-B1B8-93754102C9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2335e-3956-4748-9d65-18ca9ff19068"/>
    <ds:schemaRef ds:uri="d198b37c-e21c-4d76-b85a-6e3e63c3f8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85B0F5-1849-43A3-A633-A037A9226EF6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87a905cf-b897-4a15-b4dd-a8e6e281c28b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9E29880-AC26-4181-8567-BD5C58B468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87</Words>
  <Application>Microsoft Office PowerPoint</Application>
  <PresentationFormat>On-screen Show (16:9)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.AppleSystemUIFont</vt:lpstr>
      <vt:lpstr>Arial</vt:lpstr>
      <vt:lpstr>Calibri</vt:lpstr>
      <vt:lpstr>CambriaMath</vt:lpstr>
      <vt:lpstr>Courier New</vt:lpstr>
      <vt:lpstr>Master, Content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circles 1  presentation title</dc:title>
  <cp:lastModifiedBy>Suresh Appavu</cp:lastModifiedBy>
  <cp:revision>14</cp:revision>
  <cp:lastPrinted>2018-08-14T21:49:29Z</cp:lastPrinted>
  <dcterms:modified xsi:type="dcterms:W3CDTF">2019-01-02T20:09:07Z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0x010100C753BFCB055AF948A5E6CCB3895D2D99</vt:lpwstr>
  </property>
</Properties>
</file>